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2" removePersonalInfoOnSave="1" saveSubsetFonts="1">
  <p:sldMasterIdLst>
    <p:sldMasterId id="2147483671" r:id="rId1"/>
  </p:sldMasterIdLst>
  <p:notesMasterIdLst>
    <p:notesMasterId r:id="rId4"/>
  </p:notesMasterIdLst>
  <p:handoutMasterIdLst>
    <p:handoutMasterId r:id="rId5"/>
  </p:handoutMasterIdLst>
  <p:sldIdLst>
    <p:sldId id="3274" r:id="rId2"/>
    <p:sldId id="3275" r:id="rId3"/>
  </p:sldIdLst>
  <p:sldSz cx="9906000" cy="6858000" type="A4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50">
          <p15:clr>
            <a:srgbClr val="A4A3A4"/>
          </p15:clr>
        </p15:guide>
        <p15:guide id="2" orient="horz" pos="3113">
          <p15:clr>
            <a:srgbClr val="A4A3A4"/>
          </p15:clr>
        </p15:guide>
        <p15:guide id="3" orient="horz" pos="1117">
          <p15:clr>
            <a:srgbClr val="A4A3A4"/>
          </p15:clr>
        </p15:guide>
        <p15:guide id="4" orient="horz" pos="3884">
          <p15:clr>
            <a:srgbClr val="A4A3A4"/>
          </p15:clr>
        </p15:guide>
        <p15:guide id="5" pos="3483">
          <p15:clr>
            <a:srgbClr val="A4A3A4"/>
          </p15:clr>
        </p15:guide>
        <p15:guide id="6" pos="399">
          <p15:clr>
            <a:srgbClr val="A4A3A4"/>
          </p15:clr>
        </p15:guide>
        <p15:guide id="7" pos="5841">
          <p15:clr>
            <a:srgbClr val="A4A3A4"/>
          </p15:clr>
        </p15:guide>
        <p15:guide id="8" pos="39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3399FF"/>
    <a:srgbClr val="663300"/>
    <a:srgbClr val="FFCC00"/>
    <a:srgbClr val="FF99FF"/>
    <a:srgbClr val="CC99FF"/>
    <a:srgbClr val="9966FF"/>
    <a:srgbClr val="C37E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39" autoAdjust="0"/>
    <p:restoredTop sz="96353" autoAdjust="0"/>
  </p:normalViewPr>
  <p:slideViewPr>
    <p:cSldViewPr snapToObjects="1">
      <p:cViewPr varScale="1">
        <p:scale>
          <a:sx n="61" d="100"/>
          <a:sy n="61" d="100"/>
        </p:scale>
        <p:origin x="72" y="606"/>
      </p:cViewPr>
      <p:guideLst>
        <p:guide orient="horz" pos="2750"/>
        <p:guide orient="horz" pos="3113"/>
        <p:guide orient="horz" pos="1117"/>
        <p:guide orient="horz" pos="3884"/>
        <p:guide pos="3483"/>
        <p:guide pos="399"/>
        <p:guide pos="5841"/>
        <p:guide pos="3936"/>
      </p:guideLst>
    </p:cSldViewPr>
  </p:slideViewPr>
  <p:outlineViewPr>
    <p:cViewPr>
      <p:scale>
        <a:sx n="33" d="100"/>
        <a:sy n="33" d="100"/>
      </p:scale>
      <p:origin x="0" y="7134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Objects="1">
      <p:cViewPr varScale="1">
        <p:scale>
          <a:sx n="79" d="100"/>
          <a:sy n="79" d="100"/>
        </p:scale>
        <p:origin x="-2142" y="-90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9" tIns="45890" rIns="91779" bIns="45890" numCol="1" anchor="t" anchorCtr="0" compatLnSpc="1">
            <a:prstTxWarp prst="textNoShape">
              <a:avLst/>
            </a:prstTxWarp>
          </a:bodyPr>
          <a:lstStyle>
            <a:lvl1pPr algn="l" defTabSz="918574" eaLnBrk="1" hangingPunct="1">
              <a:spcBef>
                <a:spcPct val="0"/>
              </a:spcBef>
              <a:buFontTx/>
              <a:buNone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9" tIns="45890" rIns="91779" bIns="45890" numCol="1" anchor="t" anchorCtr="0" compatLnSpc="1">
            <a:prstTxWarp prst="textNoShape">
              <a:avLst/>
            </a:prstTxWarp>
          </a:bodyPr>
          <a:lstStyle>
            <a:lvl1pPr algn="r" defTabSz="918574" eaLnBrk="1" hangingPunct="1">
              <a:spcBef>
                <a:spcPct val="0"/>
              </a:spcBef>
              <a:buFontTx/>
              <a:buNone/>
              <a:defRPr sz="9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9" tIns="45890" rIns="91779" bIns="45890" numCol="1" anchor="b" anchorCtr="0" compatLnSpc="1">
            <a:prstTxWarp prst="textNoShape">
              <a:avLst/>
            </a:prstTxWarp>
          </a:bodyPr>
          <a:lstStyle>
            <a:lvl1pPr algn="l" defTabSz="918574" eaLnBrk="1" hangingPunct="1">
              <a:spcBef>
                <a:spcPct val="0"/>
              </a:spcBef>
              <a:buFontTx/>
              <a:buNone/>
              <a:defRPr sz="9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ja-JP" altLang="en-US"/>
              <a:t>IBM Confidential</a:t>
            </a:r>
            <a:endParaRPr lang="en-US" altLang="ja-JP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9" tIns="45890" rIns="91779" bIns="45890" numCol="1" anchor="b" anchorCtr="0" compatLnSpc="1">
            <a:prstTxWarp prst="textNoShape">
              <a:avLst/>
            </a:prstTxWarp>
          </a:bodyPr>
          <a:lstStyle>
            <a:lvl1pPr algn="r" defTabSz="917575" eaLnBrk="1" hangingPunct="1">
              <a:defRPr sz="900" smtClean="0"/>
            </a:lvl1pPr>
          </a:lstStyle>
          <a:p>
            <a:pPr>
              <a:defRPr/>
            </a:pPr>
            <a:fld id="{86A2B245-C32F-4D30-BCFA-6EF0135533A2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9" tIns="45890" rIns="91779" bIns="45890" numCol="1" anchor="t" anchorCtr="0" compatLnSpc="1">
            <a:prstTxWarp prst="textNoShape">
              <a:avLst/>
            </a:prstTxWarp>
          </a:bodyPr>
          <a:lstStyle>
            <a:lvl1pPr algn="l" defTabSz="918574" eaLnBrk="1" hangingPunct="1">
              <a:spcBef>
                <a:spcPct val="0"/>
              </a:spcBef>
              <a:buFontTx/>
              <a:buNone/>
              <a:defRPr sz="1000" b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9" tIns="45890" rIns="91779" bIns="45890" numCol="1" anchor="t" anchorCtr="0" compatLnSpc="1">
            <a:prstTxWarp prst="textNoShape">
              <a:avLst/>
            </a:prstTxWarp>
          </a:bodyPr>
          <a:lstStyle>
            <a:lvl1pPr algn="r" defTabSz="918574" eaLnBrk="1" hangingPunct="1">
              <a:spcBef>
                <a:spcPct val="0"/>
              </a:spcBef>
              <a:buFontTx/>
              <a:buNone/>
              <a:defRPr sz="9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695325" y="739775"/>
            <a:ext cx="5343525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9" tIns="45890" rIns="91779" bIns="458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9" tIns="45890" rIns="91779" bIns="45890" numCol="1" anchor="b" anchorCtr="0" compatLnSpc="1">
            <a:prstTxWarp prst="textNoShape">
              <a:avLst/>
            </a:prstTxWarp>
          </a:bodyPr>
          <a:lstStyle>
            <a:lvl1pPr algn="r" defTabSz="917575" eaLnBrk="1" hangingPunct="1">
              <a:defRPr sz="900" smtClean="0"/>
            </a:lvl1pPr>
          </a:lstStyle>
          <a:p>
            <a:pPr>
              <a:defRPr/>
            </a:pPr>
            <a:fld id="{86E82490-078E-4BA8-8C70-41E9545E1EF3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 eaLnBrk="1" hangingPunct="1">
              <a:spcBef>
                <a:spcPct val="50000"/>
              </a:spcBef>
              <a:buFont typeface="Wingdings" panose="05000000000000000000" pitchFamily="2" charset="2"/>
              <a:buNone/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 userDrawn="1"/>
        </p:nvSpPr>
        <p:spPr bwMode="hidden">
          <a:xfrm>
            <a:off x="0" y="5257800"/>
            <a:ext cx="99060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ja-JP" altLang="en-US"/>
          </a:p>
        </p:txBody>
      </p:sp>
      <p:sp>
        <p:nvSpPr>
          <p:cNvPr id="5" name="Rectangle 13"/>
          <p:cNvSpPr>
            <a:spLocks noChangeArrowheads="1"/>
          </p:cNvSpPr>
          <p:nvPr userDrawn="1"/>
        </p:nvSpPr>
        <p:spPr bwMode="hidden">
          <a:xfrm>
            <a:off x="0" y="0"/>
            <a:ext cx="99060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ja-JP" altLang="en-US" sz="1400"/>
          </a:p>
        </p:txBody>
      </p:sp>
      <p:sp>
        <p:nvSpPr>
          <p:cNvPr id="14366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105025" y="4343400"/>
            <a:ext cx="4705350" cy="895350"/>
          </a:xfrm>
        </p:spPr>
        <p:txBody>
          <a:bodyPr lIns="91440" tIns="18000" rIns="91440"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altLang="ja-JP"/>
              <a:t>Enter Subtitle and Date Here</a:t>
            </a:r>
          </a:p>
          <a:p>
            <a:endParaRPr lang="ja-JP" altLang="en-US"/>
          </a:p>
        </p:txBody>
      </p:sp>
      <p:sp>
        <p:nvSpPr>
          <p:cNvPr id="1436682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2109787" y="2244727"/>
            <a:ext cx="5778500" cy="1408113"/>
          </a:xfrm>
        </p:spPr>
        <p:txBody>
          <a:bodyPr lIns="91440" rIns="91440" bIns="45720" anchor="t"/>
          <a:lstStyle>
            <a:lvl1pPr>
              <a:defRPr sz="2900" b="0"/>
            </a:lvl1pPr>
          </a:lstStyle>
          <a:p>
            <a:r>
              <a:rPr lang="en-US" altLang="ja-JP"/>
              <a:t>Enter Title Here</a:t>
            </a:r>
          </a:p>
        </p:txBody>
      </p:sp>
    </p:spTree>
    <p:extLst>
      <p:ext uri="{BB962C8B-B14F-4D97-AF65-F5344CB8AC3E}">
        <p14:creationId xmlns:p14="http://schemas.microsoft.com/office/powerpoint/2010/main" val="181631585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00644-D91E-4C3E-B219-42B0A60E74C3}" type="slidenum">
              <a:rPr lang="ja-JP" altLang="en-GB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780526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6616" y="122238"/>
            <a:ext cx="2230437" cy="6411912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22238"/>
            <a:ext cx="6538913" cy="6411912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DED54-CD8B-4927-8751-2B3FBFACFF2C}" type="slidenum">
              <a:rPr lang="ja-JP" altLang="en-GB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02095467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FF294-11E2-4A46-9A0A-13873C9AA3D2}" type="slidenum">
              <a:rPr lang="ja-JP" altLang="en-GB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5622028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5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95E67-2729-4FDC-BC66-BFE7537F7086}" type="slidenum">
              <a:rPr lang="ja-JP" altLang="en-GB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37000863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341438"/>
            <a:ext cx="4381500" cy="5192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341438"/>
            <a:ext cx="4381500" cy="5192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49B1E-4299-4415-A239-224D6E3FC305}" type="slidenum">
              <a:rPr lang="ja-JP" altLang="en-GB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139575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73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73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48E17-705A-4710-82ED-57EECC3205E5}" type="slidenum">
              <a:rPr lang="ja-JP" altLang="en-GB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93692334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B7A67-E1AB-4D2A-A599-4D4BDBDAF3ED}" type="slidenum">
              <a:rPr lang="ja-JP" altLang="en-GB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76478760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9C50E-3556-4A99-945D-B5A60A7F1E51}" type="slidenum">
              <a:rPr lang="ja-JP" altLang="en-GB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9752811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2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45F9D-A459-49C7-8315-605C137598BA}" type="slidenum">
              <a:rPr lang="ja-JP" altLang="en-GB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4056499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2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2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2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C027B-91C6-4F94-ADA6-B9E86962B939}" type="slidenum">
              <a:rPr lang="ja-JP" altLang="en-GB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1701178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01650" y="122238"/>
            <a:ext cx="89154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Header text</a:t>
            </a: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341438"/>
            <a:ext cx="8915400" cy="503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Level One Text</a:t>
            </a:r>
          </a:p>
          <a:p>
            <a:pPr lvl="1"/>
            <a:r>
              <a:rPr lang="en-US" altLang="ja-JP" smtClean="0"/>
              <a:t>Level Two Text</a:t>
            </a:r>
          </a:p>
          <a:p>
            <a:pPr lvl="2"/>
            <a:r>
              <a:rPr lang="en-US" altLang="ja-JP" smtClean="0"/>
              <a:t>Level Three Text</a:t>
            </a:r>
          </a:p>
          <a:p>
            <a:pPr lvl="3"/>
            <a:r>
              <a:rPr lang="en-US" altLang="ja-JP" smtClean="0"/>
              <a:t>Level Four Text</a:t>
            </a:r>
          </a:p>
          <a:p>
            <a:pPr lvl="4"/>
            <a:r>
              <a:rPr lang="en-US" altLang="ja-JP" smtClean="0"/>
              <a:t>Level Five Text</a:t>
            </a:r>
          </a:p>
        </p:txBody>
      </p:sp>
      <p:sp>
        <p:nvSpPr>
          <p:cNvPr id="143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 rot="10800000" flipV="1">
            <a:off x="8553450" y="6372225"/>
            <a:ext cx="6921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4000" tIns="6840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600" smtClean="0"/>
            </a:lvl1pPr>
          </a:lstStyle>
          <a:p>
            <a:pPr>
              <a:defRPr/>
            </a:pPr>
            <a:fld id="{469D1ADF-CC4D-4B8B-BF33-51187AF97965}" type="slidenum">
              <a:rPr lang="ja-JP" altLang="en-GB"/>
              <a:pPr>
                <a:defRPr/>
              </a:pPr>
              <a:t>‹#›</a:t>
            </a:fld>
            <a:endParaRPr lang="en-GB" altLang="ja-JP"/>
          </a:p>
        </p:txBody>
      </p:sp>
      <p:sp>
        <p:nvSpPr>
          <p:cNvPr id="1029" name="Line 8"/>
          <p:cNvSpPr>
            <a:spLocks noChangeShapeType="1"/>
          </p:cNvSpPr>
          <p:nvPr/>
        </p:nvSpPr>
        <p:spPr bwMode="auto">
          <a:xfrm>
            <a:off x="495300" y="633413"/>
            <a:ext cx="8915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accent1"/>
          </a:solidFill>
          <a:latin typeface="Arial" charset="0"/>
          <a:ea typeface="ＭＳ Ｐゴシック" pitchFamily="50" charset="-128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accent1"/>
          </a:solidFill>
          <a:latin typeface="Arial" charset="0"/>
          <a:ea typeface="ＭＳ Ｐゴシック" pitchFamily="50" charset="-128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accent1"/>
          </a:solidFill>
          <a:latin typeface="Arial" charset="0"/>
          <a:ea typeface="ＭＳ Ｐゴシック" pitchFamily="50" charset="-128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accent1"/>
          </a:solidFill>
          <a:latin typeface="Arial" charset="0"/>
          <a:ea typeface="ＭＳ Ｐゴシック" pitchFamily="50" charset="-128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b="1">
          <a:solidFill>
            <a:schemeClr val="accent1"/>
          </a:solidFill>
          <a:latin typeface="Arial" charset="0"/>
          <a:ea typeface="ＭＳ Ｐゴシック" pitchFamily="50" charset="-128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b="1">
          <a:solidFill>
            <a:schemeClr val="accent1"/>
          </a:solidFill>
          <a:latin typeface="Arial" charset="0"/>
          <a:ea typeface="ＭＳ Ｐゴシック" pitchFamily="50" charset="-128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b="1">
          <a:solidFill>
            <a:schemeClr val="accent1"/>
          </a:solidFill>
          <a:latin typeface="Arial" charset="0"/>
          <a:ea typeface="ＭＳ Ｐゴシック" pitchFamily="50" charset="-128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b="1">
          <a:solidFill>
            <a:schemeClr val="accent1"/>
          </a:solidFill>
          <a:latin typeface="Arial" charset="0"/>
          <a:ea typeface="ＭＳ Ｐゴシック" pitchFamily="50" charset="-128"/>
          <a:cs typeface="Arial" charset="0"/>
        </a:defRPr>
      </a:lvl9pPr>
    </p:titleStyle>
    <p:bodyStyle>
      <a:lvl1pPr marL="192088" indent="-192088" algn="l" rtl="0" eaLnBrk="0" fontAlgn="base" hangingPunct="0">
        <a:lnSpc>
          <a:spcPct val="104000"/>
        </a:lnSpc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kumimoji="1" sz="1600">
          <a:solidFill>
            <a:schemeClr val="tx1"/>
          </a:solidFill>
          <a:latin typeface="+mn-lt"/>
          <a:ea typeface="+mn-ea"/>
          <a:cs typeface="+mn-cs"/>
        </a:defRPr>
      </a:lvl1pPr>
      <a:lvl2pPr marL="463550" indent="-185738" algn="l" rtl="0" eaLnBrk="0" fontAlgn="base" hangingPunct="0">
        <a:lnSpc>
          <a:spcPct val="104000"/>
        </a:lnSpc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Ø"/>
        <a:defRPr kumimoji="1" sz="1400">
          <a:solidFill>
            <a:schemeClr val="tx1"/>
          </a:solidFill>
          <a:latin typeface="+mn-lt"/>
          <a:ea typeface="+mn-ea"/>
          <a:cs typeface="+mn-cs"/>
        </a:defRPr>
      </a:lvl2pPr>
      <a:lvl3pPr marL="768350" indent="-193675" algn="l" rtl="0" eaLnBrk="0" fontAlgn="base" hangingPunct="0">
        <a:lnSpc>
          <a:spcPct val="104000"/>
        </a:lnSpc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ü"/>
        <a:defRPr kumimoji="1" sz="1200">
          <a:solidFill>
            <a:schemeClr val="tx1"/>
          </a:solidFill>
          <a:latin typeface="+mn-lt"/>
          <a:ea typeface="+mn-ea"/>
          <a:cs typeface="+mn-cs"/>
        </a:defRPr>
      </a:lvl3pPr>
      <a:lvl4pPr marL="1052513" indent="-180975" algn="l" rtl="0" eaLnBrk="0" fontAlgn="base" hangingPunct="0">
        <a:lnSpc>
          <a:spcPct val="104000"/>
        </a:lnSpc>
        <a:spcBef>
          <a:spcPct val="20000"/>
        </a:spcBef>
        <a:spcAft>
          <a:spcPct val="0"/>
        </a:spcAft>
        <a:buClr>
          <a:schemeClr val="accent1"/>
        </a:buClr>
        <a:buFont typeface="SimSun" panose="02010600030101010101" pitchFamily="2" charset="-122"/>
        <a:buChar char="-"/>
        <a:defRPr kumimoji="1" sz="1000">
          <a:solidFill>
            <a:schemeClr val="tx1"/>
          </a:solidFill>
          <a:latin typeface="+mn-lt"/>
          <a:ea typeface="+mn-ea"/>
          <a:cs typeface="+mn-cs"/>
        </a:defRPr>
      </a:lvl4pPr>
      <a:lvl5pPr marL="1381125" indent="-146050" algn="l" rtl="0" eaLnBrk="0" fontAlgn="base" hangingPunct="0">
        <a:lnSpc>
          <a:spcPct val="104000"/>
        </a:lnSpc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kumimoji="1" sz="800">
          <a:solidFill>
            <a:schemeClr val="tx1"/>
          </a:solidFill>
          <a:latin typeface="+mn-lt"/>
          <a:ea typeface="+mn-ea"/>
          <a:cs typeface="+mn-cs"/>
        </a:defRPr>
      </a:lvl5pPr>
      <a:lvl6pPr marL="1838325" indent="-146050" algn="l" rtl="0" fontAlgn="base">
        <a:lnSpc>
          <a:spcPct val="104000"/>
        </a:lnSpc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kumimoji="1" sz="800">
          <a:solidFill>
            <a:schemeClr val="tx1"/>
          </a:solidFill>
          <a:latin typeface="+mn-lt"/>
          <a:ea typeface="+mn-ea"/>
          <a:cs typeface="+mn-cs"/>
        </a:defRPr>
      </a:lvl6pPr>
      <a:lvl7pPr marL="2295525" indent="-146050" algn="l" rtl="0" fontAlgn="base">
        <a:lnSpc>
          <a:spcPct val="104000"/>
        </a:lnSpc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kumimoji="1" sz="800">
          <a:solidFill>
            <a:schemeClr val="tx1"/>
          </a:solidFill>
          <a:latin typeface="+mn-lt"/>
          <a:ea typeface="+mn-ea"/>
          <a:cs typeface="+mn-cs"/>
        </a:defRPr>
      </a:lvl7pPr>
      <a:lvl8pPr marL="2752725" indent="-146050" algn="l" rtl="0" fontAlgn="base">
        <a:lnSpc>
          <a:spcPct val="104000"/>
        </a:lnSpc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kumimoji="1" sz="800">
          <a:solidFill>
            <a:schemeClr val="tx1"/>
          </a:solidFill>
          <a:latin typeface="+mn-lt"/>
          <a:ea typeface="+mn-ea"/>
          <a:cs typeface="+mn-cs"/>
        </a:defRPr>
      </a:lvl8pPr>
      <a:lvl9pPr marL="3209925" indent="-146050" algn="l" rtl="0" fontAlgn="base">
        <a:lnSpc>
          <a:spcPct val="104000"/>
        </a:lnSpc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kumimoji="1" sz="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3375"/>
            <a:ext cx="8915400" cy="5030788"/>
          </a:xfrm>
        </p:spPr>
        <p:txBody>
          <a:bodyPr/>
          <a:lstStyle/>
          <a:p>
            <a:pPr marL="342900" indent="-342900" eaLnBrk="1" hangingPunct="1">
              <a:defRPr/>
            </a:pPr>
            <a:endParaRPr lang="en-US" altLang="ja-JP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ja-JP" altLang="en-US" dirty="0"/>
          </a:p>
        </p:txBody>
      </p:sp>
      <p:sp>
        <p:nvSpPr>
          <p:cNvPr id="5123" name="スライド番号プレースホルダ 3"/>
          <p:cNvSpPr>
            <a:spLocks noGrp="1"/>
          </p:cNvSpPr>
          <p:nvPr>
            <p:ph type="sldNum" sz="quarter" idx="10"/>
          </p:nvPr>
        </p:nvSpPr>
        <p:spPr>
          <a:xfrm rot="10800000" flipV="1">
            <a:off x="8553450" y="6453188"/>
            <a:ext cx="692150" cy="323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kumimoji="0" lang="ja-JP" altLang="en-US"/>
              <a:t>１</a:t>
            </a:r>
            <a:endParaRPr kumimoji="0" lang="en-GB" altLang="ja-JP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>
          <a:xfrm>
            <a:off x="488950" y="396875"/>
            <a:ext cx="8915400" cy="511175"/>
          </a:xfrm>
        </p:spPr>
        <p:txBody>
          <a:bodyPr/>
          <a:lstStyle/>
          <a:p>
            <a:pPr eaLnBrk="1" hangingPunct="1"/>
            <a:r>
              <a:rPr lang="ja-JP" altLang="en-US" sz="1800" smtClean="0"/>
              <a:t>（スライドタイトル）〇〇〇〇〇〇〇〇〇</a:t>
            </a:r>
            <a:r>
              <a:rPr lang="en-US" altLang="ja-JP" sz="1800" smtClean="0"/>
              <a:t/>
            </a:r>
            <a:br>
              <a:rPr lang="en-US" altLang="ja-JP" sz="1800" smtClean="0"/>
            </a:br>
            <a:endParaRPr lang="ja-JP" altLang="en-US" sz="1800" smtClean="0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501650" y="954088"/>
            <a:ext cx="8915400" cy="649287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lIns="90000" tIns="46800" rIns="90000" bIns="46800" anchor="ctr"/>
          <a:lstStyle>
            <a:lvl1pPr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>
                <a:solidFill>
                  <a:schemeClr val="accent1"/>
                </a:solidFill>
              </a:rPr>
              <a:t>　　　　　　　　　　　　　　　　　　　　</a:t>
            </a:r>
          </a:p>
        </p:txBody>
      </p:sp>
      <p:sp>
        <p:nvSpPr>
          <p:cNvPr id="3078" name="Rectangle 7"/>
          <p:cNvSpPr>
            <a:spLocks noChangeArrowheads="1"/>
          </p:cNvSpPr>
          <p:nvPr/>
        </p:nvSpPr>
        <p:spPr bwMode="auto">
          <a:xfrm>
            <a:off x="501650" y="1844675"/>
            <a:ext cx="8928100" cy="4105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marL="342900" indent="-3429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1pPr>
            <a:lvl2pPr marL="614363" indent="-3429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2pPr>
            <a:lvl3pPr marL="874713" indent="-3429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itchFamily="2" charset="-122"/>
              <a:buChar char="-"/>
              <a:defRPr kumimoji="1" sz="10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kumimoji="1" sz="8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kumimoji="1" sz="8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kumimoji="1" sz="8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kumimoji="1" sz="8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  <a:defRPr/>
            </a:pPr>
            <a:r>
              <a:rPr kumimoji="0" lang="ja-JP" altLang="en-US" sz="1800" b="1" dirty="0"/>
              <a:t>（１） ○○○○について</a:t>
            </a:r>
            <a:endParaRPr kumimoji="0" lang="en-US" altLang="ja-JP" sz="1800" b="1" dirty="0"/>
          </a:p>
          <a:p>
            <a:pPr marL="0" indent="0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  <a:defRPr/>
            </a:pPr>
            <a:r>
              <a:rPr kumimoji="0" lang="ja-JP" altLang="en-US" sz="1800" b="1" u="sng" dirty="0"/>
              <a:t>　①　○○○○○○○○</a:t>
            </a:r>
            <a:endParaRPr kumimoji="0" lang="ja-JP" altLang="en-US" sz="1800" dirty="0"/>
          </a:p>
          <a:p>
            <a:pPr marL="271463" lvl="1" indent="0">
              <a:lnSpc>
                <a:spcPct val="100000"/>
              </a:lnSpc>
              <a:spcBef>
                <a:spcPct val="10000"/>
              </a:spcBef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ja-JP" sz="1800" dirty="0" err="1"/>
              <a:t>a.XXXXXXXXXXXX</a:t>
            </a:r>
            <a:endParaRPr kumimoji="0" lang="en-US" altLang="ja-JP" sz="1800" dirty="0"/>
          </a:p>
          <a:p>
            <a:pPr marL="271463" lvl="1" indent="0">
              <a:lnSpc>
                <a:spcPct val="100000"/>
              </a:lnSpc>
              <a:spcBef>
                <a:spcPct val="10000"/>
              </a:spcBef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ja-JP" sz="1800" dirty="0" err="1"/>
              <a:t>b.XXXXXXXXXXXX</a:t>
            </a:r>
            <a:r>
              <a:rPr kumimoji="0" lang="ja-JP" altLang="en-US" sz="1800" dirty="0"/>
              <a:t> </a:t>
            </a:r>
          </a:p>
          <a:p>
            <a:pPr marL="271463" lvl="1" indent="0">
              <a:lnSpc>
                <a:spcPct val="100000"/>
              </a:lnSpc>
              <a:spcBef>
                <a:spcPct val="10000"/>
              </a:spcBef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ja-JP" sz="1800" dirty="0" err="1"/>
              <a:t>c.XXXXX</a:t>
            </a:r>
            <a:endParaRPr lang="en-US" altLang="ja-JP" sz="1800" dirty="0"/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kumimoji="0" lang="ja-JP" altLang="en-US" sz="1800" b="1" u="sng" dirty="0"/>
          </a:p>
          <a:p>
            <a:pPr marL="0" indent="0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  <a:defRPr/>
            </a:pPr>
            <a:r>
              <a:rPr kumimoji="0" lang="ja-JP" altLang="en-US" sz="1800" b="1" u="sng" dirty="0"/>
              <a:t>　②　○○○○○○○○</a:t>
            </a:r>
          </a:p>
          <a:p>
            <a:pPr marL="271463" lvl="1" indent="0">
              <a:lnSpc>
                <a:spcPct val="100000"/>
              </a:lnSpc>
              <a:spcBef>
                <a:spcPct val="10000"/>
              </a:spcBef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ja-JP" sz="1800" dirty="0" err="1"/>
              <a:t>a.XXXXXXXXXXXX</a:t>
            </a:r>
            <a:endParaRPr kumimoji="0" lang="en-US" altLang="ja-JP" sz="1800" dirty="0"/>
          </a:p>
          <a:p>
            <a:pPr marL="271463" lvl="1" indent="0">
              <a:lnSpc>
                <a:spcPct val="100000"/>
              </a:lnSpc>
              <a:spcBef>
                <a:spcPct val="10000"/>
              </a:spcBef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ja-JP" sz="1800" dirty="0" err="1"/>
              <a:t>b.XXXXXXXXXXXX</a:t>
            </a:r>
            <a:r>
              <a:rPr kumimoji="0" lang="ja-JP" altLang="en-US" sz="1800" dirty="0"/>
              <a:t> 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kumimoji="0" lang="ja-JP" altLang="en-US" sz="1800" b="1" u="sng" dirty="0"/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Char char="n"/>
              <a:defRPr/>
            </a:pPr>
            <a:r>
              <a:rPr kumimoji="0" lang="ja-JP" altLang="en-US" sz="1800" b="1" u="sng" dirty="0"/>
              <a:t>連絡先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担当者名　</a:t>
            </a:r>
            <a:r>
              <a:rPr kumimoji="0" lang="en-US" altLang="ja-JP" sz="1800" dirty="0"/>
              <a:t>XX</a:t>
            </a:r>
            <a:r>
              <a:rPr kumimoji="0" lang="ja-JP" altLang="en-US" sz="1800" dirty="0"/>
              <a:t>　</a:t>
            </a:r>
            <a:r>
              <a:rPr kumimoji="0" lang="en-US" altLang="ja-JP" sz="1800" dirty="0"/>
              <a:t>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電話（ＦＡＸ）　</a:t>
            </a:r>
            <a:r>
              <a:rPr kumimoji="0" lang="en-US" altLang="ja-JP" sz="1800" dirty="0"/>
              <a:t>XX</a:t>
            </a:r>
            <a:r>
              <a:rPr kumimoji="0" lang="ja-JP" altLang="en-US" sz="1800" dirty="0" err="1"/>
              <a:t>ー</a:t>
            </a:r>
            <a:r>
              <a:rPr kumimoji="0" lang="en-US" altLang="ja-JP" sz="1800" dirty="0"/>
              <a:t>XXXX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メールアドレス　</a:t>
            </a:r>
            <a:r>
              <a:rPr kumimoji="0" lang="en-US" altLang="ja-JP" sz="1800" dirty="0"/>
              <a:t>XXX</a:t>
            </a:r>
            <a:r>
              <a:rPr kumimoji="0" lang="ja-JP" altLang="en-US" sz="1800" dirty="0"/>
              <a:t>＠</a:t>
            </a:r>
            <a:r>
              <a:rPr kumimoji="0" lang="en-US" altLang="ja-JP" sz="1800" dirty="0"/>
              <a:t>XXXXXX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endParaRPr kumimoji="0" lang="en-US" altLang="ja-JP" sz="1800" dirty="0"/>
          </a:p>
        </p:txBody>
      </p:sp>
      <p:sp>
        <p:nvSpPr>
          <p:cNvPr id="5127" name="AutoShape 9"/>
          <p:cNvSpPr>
            <a:spLocks noChangeArrowheads="1"/>
          </p:cNvSpPr>
          <p:nvPr/>
        </p:nvSpPr>
        <p:spPr bwMode="auto">
          <a:xfrm>
            <a:off x="3636963" y="620713"/>
            <a:ext cx="5975350" cy="7286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>
                <a:solidFill>
                  <a:schemeClr val="accent1"/>
                </a:solidFill>
              </a:rPr>
              <a:t>評価項目一覧（提案要求事項一覧及び添付資料）の提案書目次と整合させる</a:t>
            </a:r>
          </a:p>
        </p:txBody>
      </p:sp>
      <p:cxnSp>
        <p:nvCxnSpPr>
          <p:cNvPr id="5128" name="直線矢印コネクタ 32"/>
          <p:cNvCxnSpPr>
            <a:cxnSpLocks noChangeShapeType="1"/>
          </p:cNvCxnSpPr>
          <p:nvPr/>
        </p:nvCxnSpPr>
        <p:spPr bwMode="auto">
          <a:xfrm flipH="1" flipV="1">
            <a:off x="2865438" y="608013"/>
            <a:ext cx="771525" cy="228600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9" name="正方形/長方形 3"/>
          <p:cNvSpPr>
            <a:spLocks noChangeArrowheads="1"/>
          </p:cNvSpPr>
          <p:nvPr/>
        </p:nvSpPr>
        <p:spPr bwMode="auto">
          <a:xfrm>
            <a:off x="495300" y="4797425"/>
            <a:ext cx="4470400" cy="1655763"/>
          </a:xfrm>
          <a:prstGeom prst="rect">
            <a:avLst/>
          </a:prstGeom>
          <a:noFill/>
          <a:ln w="6350" algn="ctr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 anchor="ctr"/>
          <a:lstStyle>
            <a:lvl1pPr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Font typeface="Wingdings" panose="05000000000000000000" pitchFamily="2" charset="2"/>
              <a:buNone/>
            </a:pPr>
            <a:endParaRPr kumimoji="0" lang="ja-JP" altLang="en-US" sz="1800"/>
          </a:p>
        </p:txBody>
      </p:sp>
      <p:sp>
        <p:nvSpPr>
          <p:cNvPr id="5130" name="AutoShape 9"/>
          <p:cNvSpPr>
            <a:spLocks noChangeArrowheads="1"/>
          </p:cNvSpPr>
          <p:nvPr/>
        </p:nvSpPr>
        <p:spPr bwMode="auto">
          <a:xfrm>
            <a:off x="4521200" y="1890713"/>
            <a:ext cx="5327650" cy="4562475"/>
          </a:xfrm>
          <a:prstGeom prst="roundRect">
            <a:avLst>
              <a:gd name="adj" fmla="val 9694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2000">
              <a:solidFill>
                <a:schemeClr val="accent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>
                <a:solidFill>
                  <a:schemeClr val="accent1"/>
                </a:solidFill>
              </a:rPr>
              <a:t>評価項目一覧を参照して提案書を作成する。</a:t>
            </a:r>
            <a:endParaRPr kumimoji="0" lang="en-US" altLang="ja-JP" sz="2000">
              <a:solidFill>
                <a:schemeClr val="accent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2000">
              <a:solidFill>
                <a:schemeClr val="accent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>
                <a:solidFill>
                  <a:schemeClr val="accent1"/>
                </a:solidFill>
              </a:rPr>
              <a:t>ア．提案要求事項欄で求められている内容　</a:t>
            </a:r>
            <a:endParaRPr kumimoji="0" lang="en-US" altLang="ja-JP" sz="2000">
              <a:solidFill>
                <a:schemeClr val="accent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>
                <a:solidFill>
                  <a:schemeClr val="accent1"/>
                </a:solidFill>
              </a:rPr>
              <a:t>　について具体的に記述する。</a:t>
            </a:r>
            <a:endParaRPr kumimoji="0" lang="en-US" altLang="ja-JP" sz="2000">
              <a:solidFill>
                <a:schemeClr val="accent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2000">
              <a:solidFill>
                <a:schemeClr val="accent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2000">
                <a:solidFill>
                  <a:schemeClr val="accent1"/>
                </a:solidFill>
              </a:rPr>
              <a:t>イ．評価の観点欄に記載の基礎点及び加点</a:t>
            </a:r>
            <a:endParaRPr kumimoji="0" lang="en-US" altLang="ja-JP" sz="2000">
              <a:solidFill>
                <a:schemeClr val="accent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2000">
                <a:solidFill>
                  <a:schemeClr val="accent1"/>
                </a:solidFill>
              </a:rPr>
              <a:t>　のポイントに対応した提案を記述する。特</a:t>
            </a:r>
            <a:endParaRPr kumimoji="0" lang="en-US" altLang="ja-JP" sz="2000">
              <a:solidFill>
                <a:schemeClr val="accent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2000">
                <a:solidFill>
                  <a:schemeClr val="accent1"/>
                </a:solidFill>
              </a:rPr>
              <a:t>　に、評価区分欄が「必須」となっている事項</a:t>
            </a:r>
            <a:endParaRPr kumimoji="0" lang="en-US" altLang="ja-JP" sz="2000">
              <a:solidFill>
                <a:schemeClr val="accent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2000">
                <a:solidFill>
                  <a:schemeClr val="accent1"/>
                </a:solidFill>
              </a:rPr>
              <a:t>　については必ず記述すること。</a:t>
            </a:r>
            <a:r>
              <a:rPr kumimoji="0" lang="en-US" altLang="ja-JP" sz="2000">
                <a:solidFill>
                  <a:schemeClr val="accent1"/>
                </a:solidFill>
              </a:rPr>
              <a:t/>
            </a:r>
            <a:br>
              <a:rPr kumimoji="0" lang="en-US" altLang="ja-JP" sz="2000">
                <a:solidFill>
                  <a:schemeClr val="accent1"/>
                </a:solidFill>
              </a:rPr>
            </a:br>
            <a:r>
              <a:rPr kumimoji="0" lang="en-US" altLang="ja-JP" sz="2000">
                <a:solidFill>
                  <a:schemeClr val="accent1"/>
                </a:solidFill>
              </a:rPr>
              <a:t/>
            </a:r>
            <a:br>
              <a:rPr kumimoji="0" lang="en-US" altLang="ja-JP" sz="2000">
                <a:solidFill>
                  <a:schemeClr val="accent1"/>
                </a:solidFill>
              </a:rPr>
            </a:br>
            <a:r>
              <a:rPr kumimoji="0" lang="ja-JP" altLang="en-US" sz="2000">
                <a:solidFill>
                  <a:schemeClr val="accent1"/>
                </a:solidFill>
              </a:rPr>
              <a:t>ウ．事務局から連絡が取れるよう、提案書には連絡先（担当者名、電話番号、</a:t>
            </a:r>
            <a:r>
              <a:rPr kumimoji="0" lang="en-US" altLang="ja-JP" sz="2000">
                <a:solidFill>
                  <a:schemeClr val="accent1"/>
                </a:solidFill>
              </a:rPr>
              <a:t>FAX</a:t>
            </a:r>
            <a:r>
              <a:rPr kumimoji="0" lang="ja-JP" altLang="en-US" sz="2000">
                <a:solidFill>
                  <a:schemeClr val="accent1"/>
                </a:solidFill>
              </a:rPr>
              <a:t>番号、及びメールアドレス）を明記する。</a:t>
            </a:r>
            <a:endParaRPr kumimoji="0" lang="en-US" altLang="ja-JP" sz="2000">
              <a:solidFill>
                <a:schemeClr val="accent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ja-JP" altLang="en-US" sz="2000">
              <a:solidFill>
                <a:schemeClr val="accent1"/>
              </a:solidFill>
            </a:endParaRPr>
          </a:p>
        </p:txBody>
      </p:sp>
      <p:cxnSp>
        <p:nvCxnSpPr>
          <p:cNvPr id="5131" name="直線矢印コネクタ 7"/>
          <p:cNvCxnSpPr>
            <a:cxnSpLocks noChangeShapeType="1"/>
          </p:cNvCxnSpPr>
          <p:nvPr/>
        </p:nvCxnSpPr>
        <p:spPr bwMode="auto">
          <a:xfrm flipH="1" flipV="1">
            <a:off x="3221038" y="1277938"/>
            <a:ext cx="1516062" cy="1708150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2" name="直線矢印コネクタ 23"/>
          <p:cNvCxnSpPr>
            <a:cxnSpLocks noChangeShapeType="1"/>
          </p:cNvCxnSpPr>
          <p:nvPr/>
        </p:nvCxnSpPr>
        <p:spPr bwMode="auto">
          <a:xfrm flipH="1" flipV="1">
            <a:off x="3081338" y="2349500"/>
            <a:ext cx="1655762" cy="1584325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3" name="直線矢印コネクタ 25"/>
          <p:cNvCxnSpPr>
            <a:cxnSpLocks noChangeShapeType="1"/>
          </p:cNvCxnSpPr>
          <p:nvPr/>
        </p:nvCxnSpPr>
        <p:spPr bwMode="auto">
          <a:xfrm flipH="1" flipV="1">
            <a:off x="3081338" y="3897313"/>
            <a:ext cx="1655762" cy="36512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4" name="直線矢印コネクタ 7"/>
          <p:cNvCxnSpPr>
            <a:cxnSpLocks noChangeShapeType="1"/>
          </p:cNvCxnSpPr>
          <p:nvPr/>
        </p:nvCxnSpPr>
        <p:spPr bwMode="auto">
          <a:xfrm flipH="1">
            <a:off x="3978275" y="5445125"/>
            <a:ext cx="758825" cy="0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Text Box 121"/>
          <p:cNvSpPr txBox="1">
            <a:spLocks noChangeArrowheads="1"/>
          </p:cNvSpPr>
          <p:nvPr/>
        </p:nvSpPr>
        <p:spPr bwMode="auto">
          <a:xfrm>
            <a:off x="8553450" y="1557338"/>
            <a:ext cx="1250950" cy="474662"/>
          </a:xfrm>
          <a:prstGeom prst="rect">
            <a:avLst/>
          </a:prstGeom>
          <a:solidFill>
            <a:schemeClr val="accent2"/>
          </a:solidFill>
          <a:ln w="6350" algn="ctr">
            <a:solidFill>
              <a:schemeClr val="accent1"/>
            </a:solidFill>
            <a:miter lim="800000"/>
            <a:headEnd/>
            <a:tailEnd type="none" w="lg" len="lg"/>
          </a:ln>
          <a:effectLst/>
        </p:spPr>
        <p:txBody>
          <a:bodyPr wrap="none" lIns="90000" tIns="46800" rIns="90000" bIns="46800" anchor="ctr"/>
          <a:lstStyle/>
          <a:p>
            <a:pPr algn="ctr" eaLnBrk="1" hangingPunct="1">
              <a:spcBef>
                <a:spcPct val="50000"/>
              </a:spcBef>
              <a:buFont typeface="Wingdings" panose="05000000000000000000" pitchFamily="2" charset="2"/>
              <a:buNone/>
              <a:defRPr/>
            </a:pPr>
            <a:r>
              <a:rPr lang="ja-JP" alt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ポイント</a:t>
            </a:r>
          </a:p>
        </p:txBody>
      </p:sp>
      <p:sp>
        <p:nvSpPr>
          <p:cNvPr id="5136" name="正方形/長方形 1"/>
          <p:cNvSpPr>
            <a:spLocks noChangeArrowheads="1"/>
          </p:cNvSpPr>
          <p:nvPr/>
        </p:nvSpPr>
        <p:spPr bwMode="auto">
          <a:xfrm>
            <a:off x="7761288" y="122238"/>
            <a:ext cx="1944687" cy="328612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ja-JP" altLang="en-US"/>
              <a:t>資料番号８</a:t>
            </a:r>
          </a:p>
        </p:txBody>
      </p:sp>
      <p:sp>
        <p:nvSpPr>
          <p:cNvPr id="5137" name="テキスト ボックス 1"/>
          <p:cNvSpPr txBox="1">
            <a:spLocks noChangeArrowheads="1"/>
          </p:cNvSpPr>
          <p:nvPr/>
        </p:nvSpPr>
        <p:spPr bwMode="auto">
          <a:xfrm>
            <a:off x="200025" y="44450"/>
            <a:ext cx="11398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400"/>
              <a:t>（様式２）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番号プレースホルダ 3"/>
          <p:cNvSpPr>
            <a:spLocks noGrp="1"/>
          </p:cNvSpPr>
          <p:nvPr>
            <p:ph type="sldNum" sz="quarter" idx="10"/>
          </p:nvPr>
        </p:nvSpPr>
        <p:spPr>
          <a:xfrm rot="10800000" flipV="1">
            <a:off x="8553450" y="6524625"/>
            <a:ext cx="692150" cy="323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kumimoji="0" lang="ja-JP" altLang="en-US"/>
              <a:t>２</a:t>
            </a:r>
            <a:endParaRPr kumimoji="0" lang="en-GB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3375"/>
            <a:ext cx="8915400" cy="5030788"/>
          </a:xfrm>
        </p:spPr>
        <p:txBody>
          <a:bodyPr/>
          <a:lstStyle/>
          <a:p>
            <a:pPr eaLnBrk="1" hangingPunct="1"/>
            <a:endParaRPr lang="en-US" altLang="ja-JP" smtClean="0"/>
          </a:p>
        </p:txBody>
      </p:sp>
      <p:graphicFrame>
        <p:nvGraphicFramePr>
          <p:cNvPr id="4736005" name="Group 5"/>
          <p:cNvGraphicFramePr>
            <a:graphicFrameLocks noGrp="1"/>
          </p:cNvGraphicFramePr>
          <p:nvPr/>
        </p:nvGraphicFramePr>
        <p:xfrm>
          <a:off x="560388" y="2300288"/>
          <a:ext cx="8858250" cy="3848102"/>
        </p:xfrm>
        <a:graphic>
          <a:graphicData uri="http://schemas.openxmlformats.org/drawingml/2006/table">
            <a:tbl>
              <a:tblPr/>
              <a:tblGrid>
                <a:gridCol w="385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1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0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6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37484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業務</a:t>
                      </a:r>
                    </a:p>
                  </a:txBody>
                  <a:tcPr marL="54001" marR="54001" marT="46822" marB="468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担当者のクラス別工数（人月）</a:t>
                      </a:r>
                      <a:r>
                        <a:rPr kumimoji="0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/</a:t>
                      </a:r>
                      <a:r>
                        <a:rPr kumimoji="0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月</a:t>
                      </a:r>
                      <a:endParaRPr kumimoji="0" lang="en-US" altLang="ja-JP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工数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（業務</a:t>
                      </a:r>
                      <a:endParaRPr kumimoji="0" lang="en-US" altLang="ja-JP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単位）</a:t>
                      </a:r>
                      <a:endParaRPr kumimoji="0" lang="en-US" altLang="ja-JP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2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#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事業内容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#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業務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XXXX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XXX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XXX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XXX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1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(1)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●●●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①</a:t>
                      </a:r>
                      <a:endParaRPr kumimoji="0" lang="en-US" altLang="ja-JP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× × × ×</a:t>
                      </a:r>
                      <a:endParaRPr kumimoji="0" lang="ja-JP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8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②</a:t>
                      </a:r>
                      <a:endParaRPr kumimoji="0" lang="en-US" altLang="ja-JP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× × × ×</a:t>
                      </a:r>
                      <a:endParaRPr kumimoji="0" lang="ja-JP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1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(2)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○○○</a:t>
                      </a:r>
                      <a:endParaRPr kumimoji="0" lang="ja-JP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ja-JP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ja-JP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ja-JP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①</a:t>
                      </a:r>
                      <a:endParaRPr kumimoji="0" lang="en-US" altLang="ja-JP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②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　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ja-JP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ja-JP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ja-JP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54001" marR="54001" marT="46822" marB="46822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合計</a:t>
                      </a:r>
                      <a:r>
                        <a:rPr kumimoji="1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(</a:t>
                      </a: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工数</a:t>
                      </a:r>
                      <a:r>
                        <a:rPr kumimoji="1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)</a:t>
                      </a:r>
                    </a:p>
                  </a:txBody>
                  <a:tcPr marL="54001" marR="54001" marT="46822" marB="46822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4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・・・・</a:t>
                      </a:r>
                    </a:p>
                  </a:txBody>
                  <a:tcPr marL="54001" marR="54001" marT="46822" marB="468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283" name="Rectangle 120"/>
          <p:cNvSpPr>
            <a:spLocks noChangeArrowheads="1"/>
          </p:cNvSpPr>
          <p:nvPr/>
        </p:nvSpPr>
        <p:spPr bwMode="auto">
          <a:xfrm>
            <a:off x="495300" y="954088"/>
            <a:ext cx="8921750" cy="649287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lIns="90000" tIns="46800" rIns="90000" bIns="46800" anchor="ctr"/>
          <a:lstStyle>
            <a:lvl1pPr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>
                <a:solidFill>
                  <a:schemeClr val="accent1"/>
                </a:solidFill>
              </a:rPr>
              <a:t>提案内容を履行するために必要な事業従事者のクラス別（例：主任研究者、研究者）の工数を、仕様書の事業内容等ごとに記述する。</a:t>
            </a:r>
          </a:p>
        </p:txBody>
      </p:sp>
      <p:sp>
        <p:nvSpPr>
          <p:cNvPr id="4736121" name="Text Box 121"/>
          <p:cNvSpPr txBox="1">
            <a:spLocks noChangeArrowheads="1"/>
          </p:cNvSpPr>
          <p:nvPr/>
        </p:nvSpPr>
        <p:spPr bwMode="auto">
          <a:xfrm>
            <a:off x="8167688" y="1724025"/>
            <a:ext cx="1250950" cy="474663"/>
          </a:xfrm>
          <a:prstGeom prst="rect">
            <a:avLst/>
          </a:prstGeom>
          <a:solidFill>
            <a:schemeClr val="accent2"/>
          </a:solidFill>
          <a:ln w="6350" algn="ctr">
            <a:solidFill>
              <a:schemeClr val="accent1"/>
            </a:solidFill>
            <a:miter lim="800000"/>
            <a:headEnd/>
            <a:tailEnd type="none" w="lg" len="lg"/>
          </a:ln>
          <a:effectLst/>
        </p:spPr>
        <p:txBody>
          <a:bodyPr wrap="none" lIns="90000" tIns="46800" rIns="90000" bIns="46800" anchor="ctr"/>
          <a:lstStyle/>
          <a:p>
            <a:pPr algn="ctr" eaLnBrk="1" hangingPunct="1">
              <a:spcBef>
                <a:spcPct val="50000"/>
              </a:spcBef>
              <a:buFont typeface="Wingdings" panose="05000000000000000000" pitchFamily="2" charset="2"/>
              <a:buNone/>
              <a:defRPr/>
            </a:pPr>
            <a:r>
              <a:rPr lang="ja-JP" alt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記述例</a:t>
            </a:r>
          </a:p>
        </p:txBody>
      </p:sp>
      <p:sp>
        <p:nvSpPr>
          <p:cNvPr id="7285" name="タイトル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ja-JP" altLang="en-US" smtClean="0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501650" y="127000"/>
            <a:ext cx="8915400" cy="511175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accent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accent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accent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accent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accent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accent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accent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accent1"/>
                </a:solidFill>
                <a:latin typeface="Arial" charset="0"/>
                <a:ea typeface="ＭＳ Ｐゴシック" pitchFamily="50" charset="-128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ja-JP" altLang="en-US" sz="1800" dirty="0"/>
              <a:t>（スライドタイトル）〇〇〇〇〇〇</a:t>
            </a:r>
            <a:r>
              <a:rPr lang="en-US" altLang="ja-JP" sz="1800" kern="0" dirty="0"/>
              <a:t/>
            </a:r>
            <a:br>
              <a:rPr lang="en-US" altLang="ja-JP" sz="1800" kern="0" dirty="0"/>
            </a:br>
            <a:endParaRPr lang="ja-JP" altLang="en-US" sz="1800" kern="0" dirty="0"/>
          </a:p>
        </p:txBody>
      </p:sp>
      <p:sp>
        <p:nvSpPr>
          <p:cNvPr id="7287" name="AutoShape 9"/>
          <p:cNvSpPr>
            <a:spLocks noChangeArrowheads="1"/>
          </p:cNvSpPr>
          <p:nvPr/>
        </p:nvSpPr>
        <p:spPr bwMode="auto">
          <a:xfrm>
            <a:off x="3657600" y="122238"/>
            <a:ext cx="5975350" cy="7286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>
                <a:solidFill>
                  <a:schemeClr val="accent1"/>
                </a:solidFill>
              </a:rPr>
              <a:t>評価項目一覧（提案要求事項一覧及び添付資料）の提案書目次と整合させる</a:t>
            </a:r>
          </a:p>
        </p:txBody>
      </p:sp>
      <p:cxnSp>
        <p:nvCxnSpPr>
          <p:cNvPr id="7288" name="直線矢印コネクタ 32"/>
          <p:cNvCxnSpPr>
            <a:cxnSpLocks noChangeShapeType="1"/>
          </p:cNvCxnSpPr>
          <p:nvPr/>
        </p:nvCxnSpPr>
        <p:spPr bwMode="auto">
          <a:xfrm flipH="1" flipV="1">
            <a:off x="2720975" y="377825"/>
            <a:ext cx="936625" cy="142875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BCS Template White Background">
  <a:themeElements>
    <a:clrScheme name="3_BCS Template White Background 1">
      <a:dk1>
        <a:srgbClr val="000000"/>
      </a:dk1>
      <a:lt1>
        <a:srgbClr val="FFFFFF"/>
      </a:lt1>
      <a:dk2>
        <a:srgbClr val="061DC8"/>
      </a:dk2>
      <a:lt2>
        <a:srgbClr val="727272"/>
      </a:lt2>
      <a:accent1>
        <a:srgbClr val="7889FB"/>
      </a:accent1>
      <a:accent2>
        <a:srgbClr val="C7CDFD"/>
      </a:accent2>
      <a:accent3>
        <a:srgbClr val="FFFFFF"/>
      </a:accent3>
      <a:accent4>
        <a:srgbClr val="000000"/>
      </a:accent4>
      <a:accent5>
        <a:srgbClr val="BEC4FD"/>
      </a:accent5>
      <a:accent6>
        <a:srgbClr val="B4BAE5"/>
      </a:accent6>
      <a:hlink>
        <a:srgbClr val="669900"/>
      </a:hlink>
      <a:folHlink>
        <a:srgbClr val="8CC800"/>
      </a:folHlink>
    </a:clrScheme>
    <a:fontScheme name="3_BCS Template White Background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  <a:cs typeface="Arial" charset="0"/>
          </a:defRPr>
        </a:defPPr>
      </a:lstStyle>
    </a:lnDef>
  </a:objectDefaults>
  <a:extraClrSchemeLst>
    <a:extraClrScheme>
      <a:clrScheme name="3_BCS Template White Background 1">
        <a:dk1>
          <a:srgbClr val="000000"/>
        </a:dk1>
        <a:lt1>
          <a:srgbClr val="FFFFFF"/>
        </a:lt1>
        <a:dk2>
          <a:srgbClr val="061DC8"/>
        </a:dk2>
        <a:lt2>
          <a:srgbClr val="727272"/>
        </a:lt2>
        <a:accent1>
          <a:srgbClr val="7889FB"/>
        </a:accent1>
        <a:accent2>
          <a:srgbClr val="C7CDFD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B4BAE5"/>
        </a:accent6>
        <a:hlink>
          <a:srgbClr val="669900"/>
        </a:hlink>
        <a:folHlink>
          <a:srgbClr val="8CC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474</Words>
  <Application>Microsoft Office PowerPoint</Application>
  <PresentationFormat>A4 210 x 297 mm</PresentationFormat>
  <Paragraphs>108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ＭＳ Ｐゴシック</vt:lpstr>
      <vt:lpstr>Wingdings</vt:lpstr>
      <vt:lpstr>SimSun</vt:lpstr>
      <vt:lpstr>3_BCS Template White Background</vt:lpstr>
      <vt:lpstr>（スライドタイトル）〇〇〇〇〇〇〇〇〇 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2021-01-19T06:15:14Z</dcterms:created>
  <dcterms:modified xsi:type="dcterms:W3CDTF">2022-05-24T03:24:49Z</dcterms:modified>
</cp:coreProperties>
</file>